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4" d="100"/>
          <a:sy n="14" d="100"/>
        </p:scale>
        <p:origin x="2604" y="11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8A35CA7-49D7-453A-BC82-5AD5E47BE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5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B953B-A955-43B4-AEC1-F866AB5CE94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8596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DAA4-D55A-49BD-BA81-FBEDA5B6F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8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B129-3D53-416C-8C42-633F2E334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5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84D3-C2C7-4ED2-A494-0E891EFA6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6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751-08C1-4D12-99F4-4FD3548B8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1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1496-C72B-480E-800A-1B5189E81A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5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5CD-7C04-4039-9ED8-F5AA1E143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8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FBA4-3B68-455D-8ABF-46879D186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B782-D153-4756-9F3E-166C31429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F7D5-9E55-45A3-A53A-CD00293A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3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C350-83F7-404C-83E3-F56928B0E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815C-5586-49B7-A305-C9F9E0E89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6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fld id="{07C25675-CCE3-4653-85A1-3736C18E2C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52" name="Picture 4" descr="發明展底圖海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32404050" cy="432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49"/>
          <p:cNvSpPr txBox="1">
            <a:spLocks noChangeArrowheads="1"/>
          </p:cNvSpPr>
          <p:nvPr/>
        </p:nvSpPr>
        <p:spPr bwMode="auto">
          <a:xfrm>
            <a:off x="3353478" y="41937425"/>
            <a:ext cx="2462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中原大學產學經營暨專利技轉中心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TEL</a:t>
            </a: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03-2651831~4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FAX</a:t>
            </a:r>
            <a:r>
              <a:rPr lang="zh-TW" altLang="en-US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03-2651809</a:t>
            </a:r>
            <a:endParaRPr lang="en-US" altLang="zh-TW" sz="6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24429" y="2088532"/>
            <a:ext cx="2505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消除鼾聲與噪音之電子枕頭墊及其方法</a:t>
            </a:r>
            <a:endParaRPr lang="zh-TW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620837" y="6823675"/>
            <a:ext cx="13680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rgbClr val="00B0F0">
                  <a:alpha val="53000"/>
                </a:srgbClr>
              </a:gs>
              <a:gs pos="100000">
                <a:srgbClr val="00579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86231" y="3768523"/>
            <a:ext cx="2673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Electrical Pillow Pad for Snore and Noise Cancellation</a:t>
            </a:r>
            <a:endParaRPr lang="zh-TW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20838" y="6823675"/>
            <a:ext cx="925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zh-TW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5039" y="14779938"/>
            <a:ext cx="1368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 changing snore noise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movement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in size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「snor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8456937"/>
            <a:ext cx="13464202" cy="59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1620837" y="18485448"/>
            <a:ext cx="13680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rgbClr val="00B0F0">
                  <a:alpha val="53000"/>
                </a:srgbClr>
              </a:gs>
              <a:gs pos="100000">
                <a:srgbClr val="00579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20838" y="18485448"/>
            <a:ext cx="925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  <a:endParaRPr lang="zh-TW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878" y="28731492"/>
            <a:ext cx="15012147" cy="1158185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5715" y="20396238"/>
            <a:ext cx="14684014" cy="794686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5467" r="8046"/>
          <a:stretch/>
        </p:blipFill>
        <p:spPr>
          <a:xfrm>
            <a:off x="17066121" y="31375957"/>
            <a:ext cx="14723941" cy="721934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902708" y="21752252"/>
            <a:ext cx="13481547" cy="5107032"/>
            <a:chOff x="12001894" y="8876736"/>
            <a:chExt cx="8855689" cy="5107032"/>
          </a:xfrm>
        </p:grpSpPr>
        <p:cxnSp>
          <p:nvCxnSpPr>
            <p:cNvPr id="21" name="直線接點 20"/>
            <p:cNvCxnSpPr/>
            <p:nvPr/>
          </p:nvCxnSpPr>
          <p:spPr>
            <a:xfrm>
              <a:off x="12737309" y="11432124"/>
              <a:ext cx="43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手繪多邊形 21"/>
            <p:cNvSpPr/>
            <p:nvPr/>
          </p:nvSpPr>
          <p:spPr>
            <a:xfrm>
              <a:off x="12837352" y="9857446"/>
              <a:ext cx="4145280" cy="3695099"/>
            </a:xfrm>
            <a:custGeom>
              <a:avLst/>
              <a:gdLst>
                <a:gd name="connsiteX0" fmla="*/ 0 w 4145280"/>
                <a:gd name="connsiteY0" fmla="*/ 1563857 h 3695099"/>
                <a:gd name="connsiteX1" fmla="*/ 762000 w 4145280"/>
                <a:gd name="connsiteY1" fmla="*/ 2600177 h 3695099"/>
                <a:gd name="connsiteX2" fmla="*/ 1737360 w 4145280"/>
                <a:gd name="connsiteY2" fmla="*/ 9377 h 3695099"/>
                <a:gd name="connsiteX3" fmla="*/ 2712720 w 4145280"/>
                <a:gd name="connsiteY3" fmla="*/ 3689837 h 3695099"/>
                <a:gd name="connsiteX4" fmla="*/ 3558540 w 4145280"/>
                <a:gd name="connsiteY4" fmla="*/ 839957 h 3695099"/>
                <a:gd name="connsiteX5" fmla="*/ 4145280 w 4145280"/>
                <a:gd name="connsiteY5" fmla="*/ 1571477 h 369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0" h="3695099">
                  <a:moveTo>
                    <a:pt x="0" y="1563857"/>
                  </a:moveTo>
                  <a:cubicBezTo>
                    <a:pt x="236220" y="2211557"/>
                    <a:pt x="472440" y="2859257"/>
                    <a:pt x="762000" y="2600177"/>
                  </a:cubicBezTo>
                  <a:cubicBezTo>
                    <a:pt x="1051560" y="2341097"/>
                    <a:pt x="1412240" y="-172233"/>
                    <a:pt x="1737360" y="9377"/>
                  </a:cubicBezTo>
                  <a:cubicBezTo>
                    <a:pt x="2062480" y="190987"/>
                    <a:pt x="2409190" y="3551407"/>
                    <a:pt x="2712720" y="3689837"/>
                  </a:cubicBezTo>
                  <a:cubicBezTo>
                    <a:pt x="3016250" y="3828267"/>
                    <a:pt x="3319780" y="1193017"/>
                    <a:pt x="3558540" y="839957"/>
                  </a:cubicBezTo>
                  <a:cubicBezTo>
                    <a:pt x="3797300" y="486897"/>
                    <a:pt x="3971290" y="1029187"/>
                    <a:pt x="4145280" y="1571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 flipV="1">
              <a:off x="12837352" y="9301186"/>
              <a:ext cx="4145280" cy="3695099"/>
            </a:xfrm>
            <a:custGeom>
              <a:avLst/>
              <a:gdLst>
                <a:gd name="connsiteX0" fmla="*/ 0 w 4145280"/>
                <a:gd name="connsiteY0" fmla="*/ 1563857 h 3695099"/>
                <a:gd name="connsiteX1" fmla="*/ 762000 w 4145280"/>
                <a:gd name="connsiteY1" fmla="*/ 2600177 h 3695099"/>
                <a:gd name="connsiteX2" fmla="*/ 1737360 w 4145280"/>
                <a:gd name="connsiteY2" fmla="*/ 9377 h 3695099"/>
                <a:gd name="connsiteX3" fmla="*/ 2712720 w 4145280"/>
                <a:gd name="connsiteY3" fmla="*/ 3689837 h 3695099"/>
                <a:gd name="connsiteX4" fmla="*/ 3558540 w 4145280"/>
                <a:gd name="connsiteY4" fmla="*/ 839957 h 3695099"/>
                <a:gd name="connsiteX5" fmla="*/ 4145280 w 4145280"/>
                <a:gd name="connsiteY5" fmla="*/ 1571477 h 369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0" h="3695099">
                  <a:moveTo>
                    <a:pt x="0" y="1563857"/>
                  </a:moveTo>
                  <a:cubicBezTo>
                    <a:pt x="236220" y="2211557"/>
                    <a:pt x="472440" y="2859257"/>
                    <a:pt x="762000" y="2600177"/>
                  </a:cubicBezTo>
                  <a:cubicBezTo>
                    <a:pt x="1051560" y="2341097"/>
                    <a:pt x="1412240" y="-172233"/>
                    <a:pt x="1737360" y="9377"/>
                  </a:cubicBezTo>
                  <a:cubicBezTo>
                    <a:pt x="2062480" y="190987"/>
                    <a:pt x="2409190" y="3551407"/>
                    <a:pt x="2712720" y="3689837"/>
                  </a:cubicBezTo>
                  <a:cubicBezTo>
                    <a:pt x="3016250" y="3828267"/>
                    <a:pt x="3319780" y="1193017"/>
                    <a:pt x="3558540" y="839957"/>
                  </a:cubicBezTo>
                  <a:cubicBezTo>
                    <a:pt x="3797300" y="486897"/>
                    <a:pt x="3971290" y="1029187"/>
                    <a:pt x="4145280" y="15714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向右箭號 23"/>
            <p:cNvSpPr/>
            <p:nvPr/>
          </p:nvSpPr>
          <p:spPr>
            <a:xfrm>
              <a:off x="17433300" y="11168079"/>
              <a:ext cx="731520" cy="52808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18506269" y="11350536"/>
              <a:ext cx="2351314" cy="148571"/>
            </a:xfrm>
            <a:custGeom>
              <a:avLst/>
              <a:gdLst>
                <a:gd name="connsiteX0" fmla="*/ 0 w 2351314"/>
                <a:gd name="connsiteY0" fmla="*/ 61333 h 148571"/>
                <a:gd name="connsiteX1" fmla="*/ 754743 w 2351314"/>
                <a:gd name="connsiteY1" fmla="*/ 3276 h 148571"/>
                <a:gd name="connsiteX2" fmla="*/ 1190172 w 2351314"/>
                <a:gd name="connsiteY2" fmla="*/ 148418 h 148571"/>
                <a:gd name="connsiteX3" fmla="*/ 1857829 w 2351314"/>
                <a:gd name="connsiteY3" fmla="*/ 32304 h 148571"/>
                <a:gd name="connsiteX4" fmla="*/ 2351314 w 2351314"/>
                <a:gd name="connsiteY4" fmla="*/ 90361 h 14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48571">
                  <a:moveTo>
                    <a:pt x="0" y="61333"/>
                  </a:moveTo>
                  <a:cubicBezTo>
                    <a:pt x="278190" y="25047"/>
                    <a:pt x="556381" y="-11238"/>
                    <a:pt x="754743" y="3276"/>
                  </a:cubicBezTo>
                  <a:cubicBezTo>
                    <a:pt x="953105" y="17790"/>
                    <a:pt x="1006324" y="143580"/>
                    <a:pt x="1190172" y="148418"/>
                  </a:cubicBezTo>
                  <a:cubicBezTo>
                    <a:pt x="1374020" y="153256"/>
                    <a:pt x="1664305" y="41980"/>
                    <a:pt x="1857829" y="32304"/>
                  </a:cubicBezTo>
                  <a:cubicBezTo>
                    <a:pt x="2051353" y="22628"/>
                    <a:pt x="2201333" y="56494"/>
                    <a:pt x="2351314" y="90361"/>
                  </a:cubicBezTo>
                </a:path>
              </a:pathLst>
            </a:custGeom>
            <a:noFill/>
            <a:ln w="38100">
              <a:solidFill>
                <a:srgbClr val="202A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2003055" y="8876736"/>
              <a:ext cx="2938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Anti-waveform</a:t>
              </a:r>
              <a:endParaRPr lang="zh-TW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2001894" y="13060438"/>
              <a:ext cx="3600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Waveform</a:t>
              </a:r>
              <a:endParaRPr lang="zh-TW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8644177" y="9231240"/>
              <a:ext cx="20846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400" dirty="0" smtClean="0">
                  <a:solidFill>
                    <a:srgbClr val="202A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Residual</a:t>
              </a:r>
            </a:p>
            <a:p>
              <a:pPr algn="ctr"/>
              <a:r>
                <a:rPr lang="en-US" altLang="zh-TW" sz="5400" dirty="0" smtClean="0">
                  <a:solidFill>
                    <a:srgbClr val="202A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waveform</a:t>
              </a:r>
              <a:endParaRPr lang="zh-TW" altLang="en-US" sz="5400" dirty="0">
                <a:solidFill>
                  <a:srgbClr val="202A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41599" y="13850240"/>
            <a:ext cx="12203228" cy="335326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20836" y="19989549"/>
            <a:ext cx="14045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Noise Control (ANC)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7067641" y="6823675"/>
            <a:ext cx="13680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rgbClr val="00B0F0">
                  <a:alpha val="53000"/>
                </a:srgbClr>
              </a:gs>
              <a:gs pos="100000">
                <a:srgbClr val="00579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7067641" y="6823675"/>
            <a:ext cx="925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Functions</a:t>
            </a:r>
            <a:endParaRPr lang="zh-TW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7103213" y="8512993"/>
            <a:ext cx="1368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Noise Control (ANC)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Snore Cancellation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Sleep Apnea Detection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&amp; Communication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Foldable, Easy to Carry when Travel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7067641" y="18485448"/>
            <a:ext cx="13680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rgbClr val="00B0F0">
                  <a:alpha val="53000"/>
                </a:srgbClr>
              </a:gs>
              <a:gs pos="100000">
                <a:srgbClr val="00579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7067641" y="18485448"/>
            <a:ext cx="925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System</a:t>
            </a:r>
            <a:endParaRPr lang="zh-TW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62962" y="40329265"/>
            <a:ext cx="936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system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9747571" y="38724860"/>
            <a:ext cx="936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Snore cancellation result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89</Words>
  <Application>Microsoft Office PowerPoint</Application>
  <PresentationFormat>自訂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Times New Roman</vt:lpstr>
      <vt:lpstr>Wingdings</vt:lpstr>
      <vt:lpstr>預設簡報設計</vt:lpstr>
      <vt:lpstr>PowerPoint 簡報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陳興芝</dc:creator>
  <cp:lastModifiedBy>josh</cp:lastModifiedBy>
  <cp:revision>50</cp:revision>
  <cp:lastPrinted>2014-08-21T16:16:40Z</cp:lastPrinted>
  <dcterms:created xsi:type="dcterms:W3CDTF">2011-09-06T03:08:35Z</dcterms:created>
  <dcterms:modified xsi:type="dcterms:W3CDTF">2016-09-01T05:09:38Z</dcterms:modified>
</cp:coreProperties>
</file>