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2404050" cy="43205400"/>
  <p:notesSz cx="6858000" cy="9144000"/>
  <p:defaultTextStyle>
    <a:defPPr>
      <a:defRPr lang="zh-TW"/>
    </a:defPPr>
    <a:lvl1pPr algn="l" rtl="0" fontAlgn="base">
      <a:spcBef>
        <a:spcPct val="0"/>
      </a:spcBef>
      <a:spcAft>
        <a:spcPct val="0"/>
      </a:spcAft>
      <a:defRPr kumimoji="1" sz="85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sz="8500"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sz="8500"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sz="8500"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sz="8500" kern="1200">
        <a:solidFill>
          <a:schemeClr val="tx1"/>
        </a:solidFill>
        <a:latin typeface="Arial" charset="0"/>
        <a:ea typeface="新細明體" pitchFamily="18" charset="-120"/>
        <a:cs typeface="+mn-cs"/>
      </a:defRPr>
    </a:lvl5pPr>
    <a:lvl6pPr marL="2286000" algn="l" defTabSz="914400" rtl="0" eaLnBrk="1" latinLnBrk="0" hangingPunct="1">
      <a:defRPr kumimoji="1" sz="8500" kern="1200">
        <a:solidFill>
          <a:schemeClr val="tx1"/>
        </a:solidFill>
        <a:latin typeface="Arial" charset="0"/>
        <a:ea typeface="新細明體" pitchFamily="18" charset="-120"/>
        <a:cs typeface="+mn-cs"/>
      </a:defRPr>
    </a:lvl6pPr>
    <a:lvl7pPr marL="2743200" algn="l" defTabSz="914400" rtl="0" eaLnBrk="1" latinLnBrk="0" hangingPunct="1">
      <a:defRPr kumimoji="1" sz="8500" kern="1200">
        <a:solidFill>
          <a:schemeClr val="tx1"/>
        </a:solidFill>
        <a:latin typeface="Arial" charset="0"/>
        <a:ea typeface="新細明體" pitchFamily="18" charset="-120"/>
        <a:cs typeface="+mn-cs"/>
      </a:defRPr>
    </a:lvl7pPr>
    <a:lvl8pPr marL="3200400" algn="l" defTabSz="914400" rtl="0" eaLnBrk="1" latinLnBrk="0" hangingPunct="1">
      <a:defRPr kumimoji="1" sz="8500" kern="1200">
        <a:solidFill>
          <a:schemeClr val="tx1"/>
        </a:solidFill>
        <a:latin typeface="Arial" charset="0"/>
        <a:ea typeface="新細明體" pitchFamily="18" charset="-120"/>
        <a:cs typeface="+mn-cs"/>
      </a:defRPr>
    </a:lvl8pPr>
    <a:lvl9pPr marL="3657600" algn="l" defTabSz="914400" rtl="0" eaLnBrk="1" latinLnBrk="0" hangingPunct="1">
      <a:defRPr kumimoji="1" sz="8500"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1" autoAdjust="0"/>
  </p:normalViewPr>
  <p:slideViewPr>
    <p:cSldViewPr>
      <p:cViewPr varScale="1">
        <p:scale>
          <a:sx n="17" d="100"/>
          <a:sy n="17" d="100"/>
        </p:scale>
        <p:origin x="-3144" y="-180"/>
      </p:cViewPr>
      <p:guideLst>
        <p:guide orient="horz" pos="13608"/>
        <p:guide pos="1020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3076"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新細明體" pitchFamily="18" charset="-120"/>
              </a:defRPr>
            </a:lvl1pPr>
          </a:lstStyle>
          <a:p>
            <a:pPr>
              <a:defRPr/>
            </a:pPr>
            <a:fld id="{98A35CA7-49D7-453A-BC82-5AD5E47BE6BC}" type="slidenum">
              <a:rPr lang="en-US" altLang="zh-TW"/>
              <a:pPr>
                <a:defRPr/>
              </a:pPr>
              <a:t>‹#›</a:t>
            </a:fld>
            <a:endParaRPr lang="en-US" altLang="zh-TW"/>
          </a:p>
        </p:txBody>
      </p:sp>
    </p:spTree>
    <p:extLst>
      <p:ext uri="{BB962C8B-B14F-4D97-AF65-F5344CB8AC3E}">
        <p14:creationId xmlns:p14="http://schemas.microsoft.com/office/powerpoint/2010/main" val="7945051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charset="0"/>
                <a:ea typeface="新細明體" pitchFamily="18" charset="-120"/>
              </a:defRPr>
            </a:lvl1pPr>
            <a:lvl2pPr marL="742950" indent="-285750" eaLnBrk="0" hangingPunct="0">
              <a:spcBef>
                <a:spcPct val="30000"/>
              </a:spcBef>
              <a:defRPr kumimoji="1" sz="1200">
                <a:solidFill>
                  <a:schemeClr val="tx1"/>
                </a:solidFill>
                <a:latin typeface="Arial" charset="0"/>
                <a:ea typeface="新細明體" pitchFamily="18" charset="-120"/>
              </a:defRPr>
            </a:lvl2pPr>
            <a:lvl3pPr marL="1143000" indent="-228600" eaLnBrk="0" hangingPunct="0">
              <a:spcBef>
                <a:spcPct val="30000"/>
              </a:spcBef>
              <a:defRPr kumimoji="1" sz="1200">
                <a:solidFill>
                  <a:schemeClr val="tx1"/>
                </a:solidFill>
                <a:latin typeface="Arial" charset="0"/>
                <a:ea typeface="新細明體" pitchFamily="18" charset="-120"/>
              </a:defRPr>
            </a:lvl3pPr>
            <a:lvl4pPr marL="1600200" indent="-228600" eaLnBrk="0" hangingPunct="0">
              <a:spcBef>
                <a:spcPct val="30000"/>
              </a:spcBef>
              <a:defRPr kumimoji="1" sz="1200">
                <a:solidFill>
                  <a:schemeClr val="tx1"/>
                </a:solidFill>
                <a:latin typeface="Arial" charset="0"/>
                <a:ea typeface="新細明體" pitchFamily="18" charset="-120"/>
              </a:defRPr>
            </a:lvl4pPr>
            <a:lvl5pPr marL="2057400" indent="-228600" eaLnBrk="0" hangingPunct="0">
              <a:spcBef>
                <a:spcPct val="30000"/>
              </a:spcBef>
              <a:defRPr kumimoji="1" sz="1200">
                <a:solidFill>
                  <a:schemeClr val="tx1"/>
                </a:solidFill>
                <a:latin typeface="Arial" charset="0"/>
                <a:ea typeface="新細明體" pitchFamily="18"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pitchFamily="18"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pitchFamily="18"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pitchFamily="18"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pitchFamily="18" charset="-120"/>
              </a:defRPr>
            </a:lvl9pPr>
          </a:lstStyle>
          <a:p>
            <a:pPr eaLnBrk="1" hangingPunct="1">
              <a:spcBef>
                <a:spcPct val="0"/>
              </a:spcBef>
            </a:pPr>
            <a:fld id="{99AB953B-A955-43B4-AEC1-F866AB5CE94F}" type="slidenum">
              <a:rPr lang="en-US" altLang="zh-TW" smtClean="0"/>
              <a:pPr eaLnBrk="1" hangingPunct="1">
                <a:spcBef>
                  <a:spcPct val="0"/>
                </a:spcBef>
              </a:pPr>
              <a:t>1</a:t>
            </a:fld>
            <a:endParaRPr lang="en-US" altLang="zh-TW"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zh-TW"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430463" y="13422313"/>
            <a:ext cx="27543125" cy="9259887"/>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4860925" y="24482425"/>
            <a:ext cx="22682200" cy="110426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25CDAA4-D55A-49BD-BA81-FBEDA5B6F7C4}" type="slidenum">
              <a:rPr lang="en-US" altLang="zh-TW"/>
              <a:pPr>
                <a:defRPr/>
              </a:pPr>
              <a:t>‹#›</a:t>
            </a:fld>
            <a:endParaRPr lang="en-US" altLang="zh-TW"/>
          </a:p>
        </p:txBody>
      </p:sp>
    </p:spTree>
    <p:extLst>
      <p:ext uri="{BB962C8B-B14F-4D97-AF65-F5344CB8AC3E}">
        <p14:creationId xmlns:p14="http://schemas.microsoft.com/office/powerpoint/2010/main" val="105386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3B2B129-3D53-416C-8C42-633F2E33497F}" type="slidenum">
              <a:rPr lang="en-US" altLang="zh-TW"/>
              <a:pPr>
                <a:defRPr/>
              </a:pPr>
              <a:t>‹#›</a:t>
            </a:fld>
            <a:endParaRPr lang="en-US" altLang="zh-TW"/>
          </a:p>
        </p:txBody>
      </p:sp>
    </p:spTree>
    <p:extLst>
      <p:ext uri="{BB962C8B-B14F-4D97-AF65-F5344CB8AC3E}">
        <p14:creationId xmlns:p14="http://schemas.microsoft.com/office/powerpoint/2010/main" val="288558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23493413" y="1730375"/>
            <a:ext cx="7289800" cy="368649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620838" y="1730375"/>
            <a:ext cx="21720175" cy="368649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17084D3-C2C7-4ED2-A494-0E891EFA6CF5}" type="slidenum">
              <a:rPr lang="en-US" altLang="zh-TW"/>
              <a:pPr>
                <a:defRPr/>
              </a:pPr>
              <a:t>‹#›</a:t>
            </a:fld>
            <a:endParaRPr lang="en-US" altLang="zh-TW"/>
          </a:p>
        </p:txBody>
      </p:sp>
    </p:spTree>
    <p:extLst>
      <p:ext uri="{BB962C8B-B14F-4D97-AF65-F5344CB8AC3E}">
        <p14:creationId xmlns:p14="http://schemas.microsoft.com/office/powerpoint/2010/main" val="61762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DA79751-08C1-4D12-99F4-4FD3548B8BB4}" type="slidenum">
              <a:rPr lang="en-US" altLang="zh-TW"/>
              <a:pPr>
                <a:defRPr/>
              </a:pPr>
              <a:t>‹#›</a:t>
            </a:fld>
            <a:endParaRPr lang="en-US" altLang="zh-TW"/>
          </a:p>
        </p:txBody>
      </p:sp>
    </p:spTree>
    <p:extLst>
      <p:ext uri="{BB962C8B-B14F-4D97-AF65-F5344CB8AC3E}">
        <p14:creationId xmlns:p14="http://schemas.microsoft.com/office/powerpoint/2010/main" val="25781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2559050" y="27763788"/>
            <a:ext cx="27544713" cy="8580437"/>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2559050" y="18311813"/>
            <a:ext cx="27544713" cy="94519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C91496-C72B-480E-800A-1B5189E81AE1}" type="slidenum">
              <a:rPr lang="en-US" altLang="zh-TW"/>
              <a:pPr>
                <a:defRPr/>
              </a:pPr>
              <a:t>‹#›</a:t>
            </a:fld>
            <a:endParaRPr lang="en-US" altLang="zh-TW"/>
          </a:p>
        </p:txBody>
      </p:sp>
    </p:spTree>
    <p:extLst>
      <p:ext uri="{BB962C8B-B14F-4D97-AF65-F5344CB8AC3E}">
        <p14:creationId xmlns:p14="http://schemas.microsoft.com/office/powerpoint/2010/main" val="323359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620838" y="10080625"/>
            <a:ext cx="14504987" cy="285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16278225" y="10080625"/>
            <a:ext cx="14504988" cy="285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8FA45CD-7C04-4039-9ED8-F5AA1E143B0D}" type="slidenum">
              <a:rPr lang="en-US" altLang="zh-TW"/>
              <a:pPr>
                <a:defRPr/>
              </a:pPr>
              <a:t>‹#›</a:t>
            </a:fld>
            <a:endParaRPr lang="en-US" altLang="zh-TW"/>
          </a:p>
        </p:txBody>
      </p:sp>
    </p:spTree>
    <p:extLst>
      <p:ext uri="{BB962C8B-B14F-4D97-AF65-F5344CB8AC3E}">
        <p14:creationId xmlns:p14="http://schemas.microsoft.com/office/powerpoint/2010/main" val="99486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620838" y="9671050"/>
            <a:ext cx="1431607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1620838" y="13701713"/>
            <a:ext cx="14316075"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16460788" y="9671050"/>
            <a:ext cx="14322425" cy="40306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16460788" y="13701713"/>
            <a:ext cx="14322425" cy="248935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C095FBA4-3B68-455D-8ABF-46879D186826}" type="slidenum">
              <a:rPr lang="en-US" altLang="zh-TW"/>
              <a:pPr>
                <a:defRPr/>
              </a:pPr>
              <a:t>‹#›</a:t>
            </a:fld>
            <a:endParaRPr lang="en-US" altLang="zh-TW"/>
          </a:p>
        </p:txBody>
      </p:sp>
    </p:spTree>
    <p:extLst>
      <p:ext uri="{BB962C8B-B14F-4D97-AF65-F5344CB8AC3E}">
        <p14:creationId xmlns:p14="http://schemas.microsoft.com/office/powerpoint/2010/main" val="1119687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EC0FB782-D153-4756-9F3E-166C31429E3C}" type="slidenum">
              <a:rPr lang="en-US" altLang="zh-TW"/>
              <a:pPr>
                <a:defRPr/>
              </a:pPr>
              <a:t>‹#›</a:t>
            </a:fld>
            <a:endParaRPr lang="en-US" altLang="zh-TW"/>
          </a:p>
        </p:txBody>
      </p:sp>
    </p:spTree>
    <p:extLst>
      <p:ext uri="{BB962C8B-B14F-4D97-AF65-F5344CB8AC3E}">
        <p14:creationId xmlns:p14="http://schemas.microsoft.com/office/powerpoint/2010/main" val="143233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F2CCF7D5-9E55-45A3-A53A-CD00293A0ECA}" type="slidenum">
              <a:rPr lang="en-US" altLang="zh-TW"/>
              <a:pPr>
                <a:defRPr/>
              </a:pPr>
              <a:t>‹#›</a:t>
            </a:fld>
            <a:endParaRPr lang="en-US" altLang="zh-TW"/>
          </a:p>
        </p:txBody>
      </p:sp>
    </p:spTree>
    <p:extLst>
      <p:ext uri="{BB962C8B-B14F-4D97-AF65-F5344CB8AC3E}">
        <p14:creationId xmlns:p14="http://schemas.microsoft.com/office/powerpoint/2010/main" val="226538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620838" y="1720850"/>
            <a:ext cx="10660062" cy="7319963"/>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12669838" y="1720850"/>
            <a:ext cx="18113375" cy="36874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1620838" y="9040813"/>
            <a:ext cx="10660062" cy="295544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7DDC350-83F7-404C-83E3-F56928B0EACA}" type="slidenum">
              <a:rPr lang="en-US" altLang="zh-TW"/>
              <a:pPr>
                <a:defRPr/>
              </a:pPr>
              <a:t>‹#›</a:t>
            </a:fld>
            <a:endParaRPr lang="en-US" altLang="zh-TW"/>
          </a:p>
        </p:txBody>
      </p:sp>
    </p:spTree>
    <p:extLst>
      <p:ext uri="{BB962C8B-B14F-4D97-AF65-F5344CB8AC3E}">
        <p14:creationId xmlns:p14="http://schemas.microsoft.com/office/powerpoint/2010/main" val="399444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51588" y="30243463"/>
            <a:ext cx="19442112" cy="3570287"/>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6351588" y="3860800"/>
            <a:ext cx="19442112" cy="259222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6351588" y="33813750"/>
            <a:ext cx="19442112" cy="50704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799815C-5586-49B7-A305-C9F9E0E894BE}" type="slidenum">
              <a:rPr lang="en-US" altLang="zh-TW"/>
              <a:pPr>
                <a:defRPr/>
              </a:pPr>
              <a:t>‹#›</a:t>
            </a:fld>
            <a:endParaRPr lang="en-US" altLang="zh-TW"/>
          </a:p>
        </p:txBody>
      </p:sp>
    </p:spTree>
    <p:extLst>
      <p:ext uri="{BB962C8B-B14F-4D97-AF65-F5344CB8AC3E}">
        <p14:creationId xmlns:p14="http://schemas.microsoft.com/office/powerpoint/2010/main" val="135067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0838" y="1730375"/>
            <a:ext cx="29162375" cy="720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1620838" y="10080625"/>
            <a:ext cx="29162375" cy="285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1620838" y="39344600"/>
            <a:ext cx="75596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defTabSz="4321175">
              <a:defRPr sz="660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11071225" y="39344600"/>
            <a:ext cx="102616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algn="ctr" defTabSz="4321175">
              <a:defRPr sz="660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23223538" y="39344600"/>
            <a:ext cx="75596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2054" tIns="216027" rIns="432054" bIns="216027" numCol="1" anchor="t" anchorCtr="0" compatLnSpc="1">
            <a:prstTxWarp prst="textNoShape">
              <a:avLst/>
            </a:prstTxWarp>
          </a:bodyPr>
          <a:lstStyle>
            <a:lvl1pPr algn="r" defTabSz="4321175">
              <a:defRPr sz="6600">
                <a:ea typeface="新細明體" pitchFamily="18" charset="-120"/>
              </a:defRPr>
            </a:lvl1pPr>
          </a:lstStyle>
          <a:p>
            <a:pPr>
              <a:defRPr/>
            </a:pPr>
            <a:fld id="{07C25675-CCE3-4653-85A1-3736C18E2CE4}"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1175" rtl="0" eaLnBrk="0" fontAlgn="base" hangingPunct="0">
        <a:spcBef>
          <a:spcPct val="0"/>
        </a:spcBef>
        <a:spcAft>
          <a:spcPct val="0"/>
        </a:spcAft>
        <a:defRPr kumimoji="1" sz="20800">
          <a:solidFill>
            <a:schemeClr val="tx2"/>
          </a:solidFill>
          <a:latin typeface="+mj-lt"/>
          <a:ea typeface="+mj-ea"/>
          <a:cs typeface="+mj-cs"/>
        </a:defRPr>
      </a:lvl1pPr>
      <a:lvl2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2pPr>
      <a:lvl3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3pPr>
      <a:lvl4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4pPr>
      <a:lvl5pPr algn="ctr" defTabSz="4321175" rtl="0" eaLnBrk="0" fontAlgn="base" hangingPunct="0">
        <a:spcBef>
          <a:spcPct val="0"/>
        </a:spcBef>
        <a:spcAft>
          <a:spcPct val="0"/>
        </a:spcAft>
        <a:defRPr kumimoji="1" sz="20800">
          <a:solidFill>
            <a:schemeClr val="tx2"/>
          </a:solidFill>
          <a:latin typeface="Arial" charset="0"/>
          <a:ea typeface="新細明體" pitchFamily="18" charset="-120"/>
        </a:defRPr>
      </a:lvl5pPr>
      <a:lvl6pPr marL="457200" algn="ctr" defTabSz="4321175" rtl="0" fontAlgn="base">
        <a:spcBef>
          <a:spcPct val="0"/>
        </a:spcBef>
        <a:spcAft>
          <a:spcPct val="0"/>
        </a:spcAft>
        <a:defRPr kumimoji="1" sz="20800">
          <a:solidFill>
            <a:schemeClr val="tx2"/>
          </a:solidFill>
          <a:latin typeface="Arial" charset="0"/>
          <a:ea typeface="新細明體" pitchFamily="18" charset="-120"/>
        </a:defRPr>
      </a:lvl6pPr>
      <a:lvl7pPr marL="914400" algn="ctr" defTabSz="4321175" rtl="0" fontAlgn="base">
        <a:spcBef>
          <a:spcPct val="0"/>
        </a:spcBef>
        <a:spcAft>
          <a:spcPct val="0"/>
        </a:spcAft>
        <a:defRPr kumimoji="1" sz="20800">
          <a:solidFill>
            <a:schemeClr val="tx2"/>
          </a:solidFill>
          <a:latin typeface="Arial" charset="0"/>
          <a:ea typeface="新細明體" pitchFamily="18" charset="-120"/>
        </a:defRPr>
      </a:lvl7pPr>
      <a:lvl8pPr marL="1371600" algn="ctr" defTabSz="4321175" rtl="0" fontAlgn="base">
        <a:spcBef>
          <a:spcPct val="0"/>
        </a:spcBef>
        <a:spcAft>
          <a:spcPct val="0"/>
        </a:spcAft>
        <a:defRPr kumimoji="1" sz="20800">
          <a:solidFill>
            <a:schemeClr val="tx2"/>
          </a:solidFill>
          <a:latin typeface="Arial" charset="0"/>
          <a:ea typeface="新細明體" pitchFamily="18" charset="-120"/>
        </a:defRPr>
      </a:lvl8pPr>
      <a:lvl9pPr marL="1828800" algn="ctr" defTabSz="4321175" rtl="0" fontAlgn="base">
        <a:spcBef>
          <a:spcPct val="0"/>
        </a:spcBef>
        <a:spcAft>
          <a:spcPct val="0"/>
        </a:spcAft>
        <a:defRPr kumimoji="1" sz="20800">
          <a:solidFill>
            <a:schemeClr val="tx2"/>
          </a:solidFill>
          <a:latin typeface="Arial" charset="0"/>
          <a:ea typeface="新細明體" pitchFamily="18" charset="-120"/>
        </a:defRPr>
      </a:lvl9pPr>
    </p:titleStyle>
    <p:bodyStyle>
      <a:lvl1pPr marL="1620838" indent="-1620838" algn="l" defTabSz="4321175" rtl="0" eaLnBrk="0" fontAlgn="base" hangingPunct="0">
        <a:spcBef>
          <a:spcPct val="20000"/>
        </a:spcBef>
        <a:spcAft>
          <a:spcPct val="0"/>
        </a:spcAft>
        <a:buChar char="•"/>
        <a:defRPr kumimoji="1" sz="15100">
          <a:solidFill>
            <a:schemeClr val="tx1"/>
          </a:solidFill>
          <a:latin typeface="+mn-lt"/>
          <a:ea typeface="+mn-ea"/>
          <a:cs typeface="+mn-cs"/>
        </a:defRPr>
      </a:lvl1pPr>
      <a:lvl2pPr marL="3509963" indent="-1349375" algn="l" defTabSz="4321175" rtl="0" eaLnBrk="0" fontAlgn="base" hangingPunct="0">
        <a:spcBef>
          <a:spcPct val="20000"/>
        </a:spcBef>
        <a:spcAft>
          <a:spcPct val="0"/>
        </a:spcAft>
        <a:buChar char="–"/>
        <a:defRPr kumimoji="1" sz="13200">
          <a:solidFill>
            <a:schemeClr val="tx1"/>
          </a:solidFill>
          <a:latin typeface="+mn-lt"/>
          <a:ea typeface="+mn-ea"/>
        </a:defRPr>
      </a:lvl2pPr>
      <a:lvl3pPr marL="5400675" indent="-1079500" algn="l" defTabSz="4321175" rtl="0" eaLnBrk="0" fontAlgn="base" hangingPunct="0">
        <a:spcBef>
          <a:spcPct val="20000"/>
        </a:spcBef>
        <a:spcAft>
          <a:spcPct val="0"/>
        </a:spcAft>
        <a:buChar char="•"/>
        <a:defRPr kumimoji="1" sz="11300">
          <a:solidFill>
            <a:schemeClr val="tx1"/>
          </a:solidFill>
          <a:latin typeface="+mn-lt"/>
          <a:ea typeface="+mn-ea"/>
        </a:defRPr>
      </a:lvl3pPr>
      <a:lvl4pPr marL="7561263" indent="-1081088" algn="l" defTabSz="4321175" rtl="0" eaLnBrk="0" fontAlgn="base" hangingPunct="0">
        <a:spcBef>
          <a:spcPct val="20000"/>
        </a:spcBef>
        <a:spcAft>
          <a:spcPct val="0"/>
        </a:spcAft>
        <a:buChar char="–"/>
        <a:defRPr kumimoji="1" sz="9500">
          <a:solidFill>
            <a:schemeClr val="tx1"/>
          </a:solidFill>
          <a:latin typeface="+mn-lt"/>
          <a:ea typeface="+mn-ea"/>
        </a:defRPr>
      </a:lvl4pPr>
      <a:lvl5pPr marL="9721850" indent="-1081088" algn="l" defTabSz="4321175" rtl="0" eaLnBrk="0" fontAlgn="base" hangingPunct="0">
        <a:spcBef>
          <a:spcPct val="20000"/>
        </a:spcBef>
        <a:spcAft>
          <a:spcPct val="0"/>
        </a:spcAft>
        <a:buChar char="»"/>
        <a:defRPr kumimoji="1" sz="9500">
          <a:solidFill>
            <a:schemeClr val="tx1"/>
          </a:solidFill>
          <a:latin typeface="+mn-lt"/>
          <a:ea typeface="+mn-ea"/>
        </a:defRPr>
      </a:lvl5pPr>
      <a:lvl6pPr marL="10179050" indent="-1081088" algn="l" defTabSz="4321175" rtl="0" fontAlgn="base">
        <a:spcBef>
          <a:spcPct val="20000"/>
        </a:spcBef>
        <a:spcAft>
          <a:spcPct val="0"/>
        </a:spcAft>
        <a:buChar char="»"/>
        <a:defRPr kumimoji="1" sz="9500">
          <a:solidFill>
            <a:schemeClr val="tx1"/>
          </a:solidFill>
          <a:latin typeface="+mn-lt"/>
          <a:ea typeface="+mn-ea"/>
        </a:defRPr>
      </a:lvl6pPr>
      <a:lvl7pPr marL="10636250" indent="-1081088" algn="l" defTabSz="4321175" rtl="0" fontAlgn="base">
        <a:spcBef>
          <a:spcPct val="20000"/>
        </a:spcBef>
        <a:spcAft>
          <a:spcPct val="0"/>
        </a:spcAft>
        <a:buChar char="»"/>
        <a:defRPr kumimoji="1" sz="9500">
          <a:solidFill>
            <a:schemeClr val="tx1"/>
          </a:solidFill>
          <a:latin typeface="+mn-lt"/>
          <a:ea typeface="+mn-ea"/>
        </a:defRPr>
      </a:lvl7pPr>
      <a:lvl8pPr marL="11093450" indent="-1081088" algn="l" defTabSz="4321175" rtl="0" fontAlgn="base">
        <a:spcBef>
          <a:spcPct val="20000"/>
        </a:spcBef>
        <a:spcAft>
          <a:spcPct val="0"/>
        </a:spcAft>
        <a:buChar char="»"/>
        <a:defRPr kumimoji="1" sz="9500">
          <a:solidFill>
            <a:schemeClr val="tx1"/>
          </a:solidFill>
          <a:latin typeface="+mn-lt"/>
          <a:ea typeface="+mn-ea"/>
        </a:defRPr>
      </a:lvl8pPr>
      <a:lvl9pPr marL="11550650" indent="-1081088" algn="l" defTabSz="4321175" rtl="0" fontAlgn="base">
        <a:spcBef>
          <a:spcPct val="20000"/>
        </a:spcBef>
        <a:spcAft>
          <a:spcPct val="0"/>
        </a:spcAft>
        <a:buChar char="»"/>
        <a:defRPr kumimoji="1" sz="95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zh-TW" altLang="zh-TW" dirty="0" smtClean="0"/>
          </a:p>
        </p:txBody>
      </p:sp>
      <p:sp>
        <p:nvSpPr>
          <p:cNvPr id="2051" name="Rectangle 3"/>
          <p:cNvSpPr>
            <a:spLocks noGrp="1" noChangeArrowheads="1"/>
          </p:cNvSpPr>
          <p:nvPr>
            <p:ph type="body" idx="1"/>
          </p:nvPr>
        </p:nvSpPr>
        <p:spPr/>
        <p:txBody>
          <a:bodyPr/>
          <a:lstStyle/>
          <a:p>
            <a:pPr eaLnBrk="1" hangingPunct="1"/>
            <a:endParaRPr lang="zh-TW" altLang="zh-TW" smtClean="0"/>
          </a:p>
        </p:txBody>
      </p:sp>
      <p:pic>
        <p:nvPicPr>
          <p:cNvPr id="2052" name="Picture 4" descr="發明展底圖海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75"/>
            <a:ext cx="32404050" cy="432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文字方塊 49"/>
          <p:cNvSpPr txBox="1">
            <a:spLocks noChangeArrowheads="1"/>
          </p:cNvSpPr>
          <p:nvPr/>
        </p:nvSpPr>
        <p:spPr bwMode="auto">
          <a:xfrm>
            <a:off x="3353478" y="41937425"/>
            <a:ext cx="24625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15100">
                <a:solidFill>
                  <a:schemeClr val="tx1"/>
                </a:solidFill>
                <a:latin typeface="Arial" charset="0"/>
                <a:ea typeface="新細明體" pitchFamily="18" charset="-120"/>
              </a:defRPr>
            </a:lvl1pPr>
            <a:lvl2pPr marL="742950" indent="-285750" eaLnBrk="0" hangingPunct="0">
              <a:spcBef>
                <a:spcPct val="20000"/>
              </a:spcBef>
              <a:buChar char="–"/>
              <a:defRPr kumimoji="1" sz="13200">
                <a:solidFill>
                  <a:schemeClr val="tx1"/>
                </a:solidFill>
                <a:latin typeface="Arial" charset="0"/>
                <a:ea typeface="新細明體" pitchFamily="18" charset="-120"/>
              </a:defRPr>
            </a:lvl2pPr>
            <a:lvl3pPr marL="1143000" indent="-228600" eaLnBrk="0" hangingPunct="0">
              <a:spcBef>
                <a:spcPct val="20000"/>
              </a:spcBef>
              <a:buChar char="•"/>
              <a:defRPr kumimoji="1" sz="11300">
                <a:solidFill>
                  <a:schemeClr val="tx1"/>
                </a:solidFill>
                <a:latin typeface="Arial" charset="0"/>
                <a:ea typeface="新細明體" pitchFamily="18" charset="-120"/>
              </a:defRPr>
            </a:lvl3pPr>
            <a:lvl4pPr marL="1600200" indent="-228600" eaLnBrk="0" hangingPunct="0">
              <a:spcBef>
                <a:spcPct val="20000"/>
              </a:spcBef>
              <a:buChar char="–"/>
              <a:defRPr kumimoji="1" sz="9500">
                <a:solidFill>
                  <a:schemeClr val="tx1"/>
                </a:solidFill>
                <a:latin typeface="Arial" charset="0"/>
                <a:ea typeface="新細明體" pitchFamily="18" charset="-120"/>
              </a:defRPr>
            </a:lvl4pPr>
            <a:lvl5pPr marL="2057400" indent="-228600" eaLnBrk="0" hangingPunct="0">
              <a:spcBef>
                <a:spcPct val="20000"/>
              </a:spcBef>
              <a:buChar char="»"/>
              <a:defRPr kumimoji="1" sz="95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9500">
                <a:solidFill>
                  <a:schemeClr val="tx1"/>
                </a:solidFill>
                <a:latin typeface="Arial" charset="0"/>
                <a:ea typeface="新細明體" pitchFamily="18" charset="-120"/>
              </a:defRPr>
            </a:lvl9pPr>
          </a:lstStyle>
          <a:p>
            <a:pPr eaLnBrk="1" hangingPunct="1">
              <a:spcBef>
                <a:spcPct val="0"/>
              </a:spcBef>
              <a:buFontTx/>
              <a:buNone/>
            </a:pPr>
            <a:r>
              <a:rPr lang="zh-TW" altLang="en-US" sz="6000" dirty="0">
                <a:solidFill>
                  <a:schemeClr val="bg1"/>
                </a:solidFill>
                <a:latin typeface="Times New Roman" pitchFamily="18" charset="0"/>
                <a:ea typeface="標楷體" pitchFamily="65" charset="-120"/>
                <a:cs typeface="Times New Roman" pitchFamily="18" charset="0"/>
              </a:rPr>
              <a:t>中原大學產學經營暨專利技轉中心 </a:t>
            </a:r>
            <a:r>
              <a:rPr lang="en-US" altLang="zh-TW" sz="6000" dirty="0">
                <a:solidFill>
                  <a:schemeClr val="bg1"/>
                </a:solidFill>
                <a:latin typeface="Times New Roman" pitchFamily="18" charset="0"/>
                <a:ea typeface="標楷體" pitchFamily="65" charset="-120"/>
                <a:cs typeface="Times New Roman" pitchFamily="18" charset="0"/>
              </a:rPr>
              <a:t>TEL</a:t>
            </a:r>
            <a:r>
              <a:rPr lang="zh-TW" altLang="en-US" sz="6000" dirty="0">
                <a:solidFill>
                  <a:schemeClr val="bg1"/>
                </a:solidFill>
                <a:latin typeface="Times New Roman" pitchFamily="18" charset="0"/>
                <a:ea typeface="標楷體" pitchFamily="65" charset="-120"/>
                <a:cs typeface="Times New Roman" pitchFamily="18" charset="0"/>
              </a:rPr>
              <a:t>：</a:t>
            </a:r>
            <a:r>
              <a:rPr lang="en-US" altLang="zh-TW" sz="6000" dirty="0" smtClean="0">
                <a:solidFill>
                  <a:schemeClr val="bg1"/>
                </a:solidFill>
                <a:latin typeface="Times New Roman" pitchFamily="18" charset="0"/>
                <a:ea typeface="標楷體" pitchFamily="65" charset="-120"/>
                <a:cs typeface="Times New Roman" pitchFamily="18" charset="0"/>
              </a:rPr>
              <a:t>03-2651831~4 </a:t>
            </a:r>
            <a:r>
              <a:rPr lang="en-US" altLang="zh-TW" sz="6000" dirty="0">
                <a:solidFill>
                  <a:schemeClr val="bg1"/>
                </a:solidFill>
                <a:latin typeface="Times New Roman" pitchFamily="18" charset="0"/>
                <a:ea typeface="標楷體" pitchFamily="65" charset="-120"/>
                <a:cs typeface="Times New Roman" pitchFamily="18" charset="0"/>
              </a:rPr>
              <a:t>FAX</a:t>
            </a:r>
            <a:r>
              <a:rPr lang="zh-TW" altLang="en-US" sz="6000" dirty="0" smtClean="0">
                <a:solidFill>
                  <a:schemeClr val="bg1"/>
                </a:solidFill>
                <a:latin typeface="Times New Roman" pitchFamily="18" charset="0"/>
                <a:ea typeface="標楷體" pitchFamily="65" charset="-120"/>
                <a:cs typeface="Times New Roman" pitchFamily="18" charset="0"/>
              </a:rPr>
              <a:t>：</a:t>
            </a:r>
            <a:r>
              <a:rPr lang="en-US" altLang="zh-TW" sz="6000" dirty="0" smtClean="0">
                <a:solidFill>
                  <a:schemeClr val="bg1"/>
                </a:solidFill>
                <a:latin typeface="Times New Roman" pitchFamily="18" charset="0"/>
                <a:ea typeface="標楷體" pitchFamily="65" charset="-120"/>
                <a:cs typeface="Times New Roman" pitchFamily="18" charset="0"/>
              </a:rPr>
              <a:t>03-2651809</a:t>
            </a:r>
            <a:endParaRPr lang="en-US" altLang="zh-TW" sz="6000" dirty="0">
              <a:solidFill>
                <a:schemeClr val="bg1"/>
              </a:solidFill>
              <a:latin typeface="Times New Roman" pitchFamily="18" charset="0"/>
              <a:ea typeface="標楷體" pitchFamily="65" charset="-120"/>
              <a:cs typeface="Times New Roman" pitchFamily="18" charset="0"/>
            </a:endParaRPr>
          </a:p>
        </p:txBody>
      </p:sp>
      <p:sp>
        <p:nvSpPr>
          <p:cNvPr id="2" name="文字方塊 1"/>
          <p:cNvSpPr txBox="1"/>
          <p:nvPr/>
        </p:nvSpPr>
        <p:spPr>
          <a:xfrm>
            <a:off x="5904881" y="1782379"/>
            <a:ext cx="26096311" cy="1261884"/>
          </a:xfrm>
          <a:prstGeom prst="rect">
            <a:avLst/>
          </a:prstGeom>
          <a:noFill/>
        </p:spPr>
        <p:txBody>
          <a:bodyPr wrap="none" rtlCol="0">
            <a:spAutoFit/>
          </a:bodyPr>
          <a:lstStyle/>
          <a:p>
            <a:r>
              <a:rPr lang="zh-TW" altLang="zh-TW" sz="7600" dirty="0">
                <a:solidFill>
                  <a:schemeClr val="bg1"/>
                </a:solidFill>
                <a:latin typeface="Times New Roman" pitchFamily="18" charset="0"/>
                <a:ea typeface="標楷體" pitchFamily="65" charset="-120"/>
                <a:cs typeface="Times New Roman" pitchFamily="18" charset="0"/>
              </a:rPr>
              <a:t>軸向被動式磁浮軸承系統 </a:t>
            </a:r>
            <a:r>
              <a:rPr lang="en-US" altLang="zh-TW" sz="7600" dirty="0">
                <a:solidFill>
                  <a:schemeClr val="bg1"/>
                </a:solidFill>
                <a:latin typeface="Times New Roman" pitchFamily="18" charset="0"/>
                <a:ea typeface="標楷體" pitchFamily="65" charset="-120"/>
                <a:cs typeface="Times New Roman" pitchFamily="18" charset="0"/>
              </a:rPr>
              <a:t>Axial Passive Magnet Bearing System</a:t>
            </a:r>
            <a:endParaRPr lang="zh-TW" altLang="en-US" sz="7600" b="1" dirty="0">
              <a:solidFill>
                <a:schemeClr val="bg1"/>
              </a:solidFill>
              <a:latin typeface="Times New Roman" pitchFamily="18" charset="0"/>
              <a:ea typeface="標楷體" pitchFamily="65" charset="-120"/>
              <a:cs typeface="Times New Roman" pitchFamily="18" charset="0"/>
            </a:endParaRPr>
          </a:p>
        </p:txBody>
      </p:sp>
      <p:sp>
        <p:nvSpPr>
          <p:cNvPr id="3" name="文字方塊 2"/>
          <p:cNvSpPr txBox="1"/>
          <p:nvPr/>
        </p:nvSpPr>
        <p:spPr>
          <a:xfrm>
            <a:off x="7275067" y="3439261"/>
            <a:ext cx="13649891" cy="1169551"/>
          </a:xfrm>
          <a:prstGeom prst="rect">
            <a:avLst/>
          </a:prstGeom>
          <a:noFill/>
        </p:spPr>
        <p:txBody>
          <a:bodyPr wrap="none" rtlCol="0">
            <a:spAutoFit/>
          </a:bodyPr>
          <a:lstStyle/>
          <a:p>
            <a:pPr algn="r"/>
            <a:r>
              <a:rPr lang="zh-TW" altLang="zh-TW" sz="7000" dirty="0">
                <a:solidFill>
                  <a:schemeClr val="bg1"/>
                </a:solidFill>
                <a:latin typeface="Times New Roman" pitchFamily="18" charset="0"/>
                <a:ea typeface="標楷體" pitchFamily="65" charset="-120"/>
                <a:cs typeface="Times New Roman" pitchFamily="18" charset="0"/>
              </a:rPr>
              <a:t>范憶華、李應村、王崇駿、廖薏琳</a:t>
            </a:r>
            <a:endParaRPr lang="zh-TW" altLang="en-US" sz="7000" b="1" dirty="0">
              <a:solidFill>
                <a:schemeClr val="bg1"/>
              </a:solidFill>
              <a:latin typeface="Times New Roman" pitchFamily="18" charset="0"/>
              <a:ea typeface="標楷體" pitchFamily="65" charset="-120"/>
              <a:cs typeface="Times New Roman" pitchFamily="18" charset="0"/>
            </a:endParaRPr>
          </a:p>
        </p:txBody>
      </p:sp>
      <p:sp>
        <p:nvSpPr>
          <p:cNvPr id="4" name="左中括弧 3"/>
          <p:cNvSpPr/>
          <p:nvPr/>
        </p:nvSpPr>
        <p:spPr bwMode="auto">
          <a:xfrm>
            <a:off x="15301377" y="2482570"/>
            <a:ext cx="73152" cy="914400"/>
          </a:xfrm>
          <a:prstGeom prst="leftBracke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321175" rtl="0" eaLnBrk="1" fontAlgn="base" latinLnBrk="0" hangingPunct="1">
              <a:lnSpc>
                <a:spcPct val="100000"/>
              </a:lnSpc>
              <a:spcBef>
                <a:spcPct val="0"/>
              </a:spcBef>
              <a:spcAft>
                <a:spcPct val="0"/>
              </a:spcAft>
              <a:buClrTx/>
              <a:buSzTx/>
              <a:buFontTx/>
              <a:buNone/>
              <a:tabLst/>
            </a:pPr>
            <a:endParaRPr kumimoji="1" lang="zh-TW" altLang="en-US" sz="8500" b="0" i="0" u="none" strike="noStrike" cap="none" normalizeH="0" baseline="0" smtClean="0">
              <a:ln>
                <a:noFill/>
              </a:ln>
              <a:solidFill>
                <a:schemeClr val="tx1"/>
              </a:solidFill>
              <a:effectLst/>
              <a:latin typeface="Arial" charset="0"/>
              <a:ea typeface="新細明體" pitchFamily="18" charset="-120"/>
            </a:endParaRPr>
          </a:p>
        </p:txBody>
      </p:sp>
      <p:sp>
        <p:nvSpPr>
          <p:cNvPr id="5" name="文字方塊 4"/>
          <p:cNvSpPr txBox="1"/>
          <p:nvPr/>
        </p:nvSpPr>
        <p:spPr>
          <a:xfrm>
            <a:off x="22466721" y="3511269"/>
            <a:ext cx="5570756" cy="1169551"/>
          </a:xfrm>
          <a:prstGeom prst="rect">
            <a:avLst/>
          </a:prstGeom>
          <a:noFill/>
        </p:spPr>
        <p:txBody>
          <a:bodyPr wrap="none" rtlCol="0">
            <a:spAutoFit/>
          </a:bodyPr>
          <a:lstStyle/>
          <a:p>
            <a:r>
              <a:rPr lang="en-US" altLang="zh-TW" sz="7000" dirty="0">
                <a:solidFill>
                  <a:schemeClr val="bg1"/>
                </a:solidFill>
                <a:latin typeface="Times New Roman" pitchFamily="18" charset="0"/>
                <a:ea typeface="標楷體" pitchFamily="65" charset="-120"/>
                <a:cs typeface="Times New Roman" pitchFamily="18" charset="0"/>
              </a:rPr>
              <a:t>TW I494514 B</a:t>
            </a:r>
            <a:endParaRPr lang="zh-TW" altLang="en-US" sz="7000" b="1" dirty="0">
              <a:solidFill>
                <a:schemeClr val="bg1"/>
              </a:solidFill>
              <a:latin typeface="Times New Roman" pitchFamily="18" charset="0"/>
              <a:ea typeface="標楷體" pitchFamily="65" charset="-120"/>
              <a:cs typeface="Times New Roman" pitchFamily="18" charset="0"/>
            </a:endParaRPr>
          </a:p>
        </p:txBody>
      </p:sp>
      <p:sp>
        <p:nvSpPr>
          <p:cNvPr id="6" name="矩形 5"/>
          <p:cNvSpPr/>
          <p:nvPr/>
        </p:nvSpPr>
        <p:spPr>
          <a:xfrm>
            <a:off x="1584402" y="6743493"/>
            <a:ext cx="29523280" cy="10341293"/>
          </a:xfrm>
          <a:prstGeom prst="rect">
            <a:avLst/>
          </a:prstGeom>
        </p:spPr>
        <p:txBody>
          <a:bodyPr wrap="square">
            <a:spAutoFit/>
          </a:bodyPr>
          <a:lstStyle/>
          <a:p>
            <a:pPr algn="just"/>
            <a:r>
              <a:rPr lang="en-US" altLang="zh-TW" sz="7400" dirty="0">
                <a:latin typeface="標楷體" pitchFamily="65" charset="-120"/>
                <a:ea typeface="標楷體" pitchFamily="65" charset="-120"/>
              </a:rPr>
              <a:t> </a:t>
            </a:r>
            <a:r>
              <a:rPr lang="en-US" altLang="zh-TW" sz="7400" dirty="0" smtClean="0">
                <a:latin typeface="標楷體" pitchFamily="65" charset="-120"/>
                <a:ea typeface="標楷體" pitchFamily="65" charset="-120"/>
              </a:rPr>
              <a:t>   </a:t>
            </a:r>
            <a:r>
              <a:rPr lang="zh-TW" altLang="zh-TW" sz="7400" dirty="0" smtClean="0">
                <a:latin typeface="標楷體" pitchFamily="65" charset="-120"/>
                <a:ea typeface="標楷體" pitchFamily="65" charset="-120"/>
              </a:rPr>
              <a:t>一種</a:t>
            </a:r>
            <a:r>
              <a:rPr lang="zh-TW" altLang="zh-TW" sz="7400" dirty="0">
                <a:latin typeface="標楷體" pitchFamily="65" charset="-120"/>
                <a:ea typeface="標楷體" pitchFamily="65" charset="-120"/>
              </a:rPr>
              <a:t>軸向被動式磁浮軸承系統，其使用非接觸式永磁軸承之無摩擦的特性，來減少整個軸承系統中因為摩擦而導致之能量損耗與機械式軸承之耗損等。在此，當機械式軸承被放在兩不同結構之間時，兩個由永磁材料所形成之磁鐵也被機械性連接到此二結構，藉以透過此二磁鐵間之磁場作用來改善此二結構與機械式軸承等之摩擦與損耗等</a:t>
            </a:r>
            <a:r>
              <a:rPr lang="zh-TW" altLang="zh-TW" sz="7400" dirty="0" smtClean="0">
                <a:latin typeface="標楷體" pitchFamily="65" charset="-120"/>
                <a:ea typeface="標楷體" pitchFamily="65" charset="-120"/>
              </a:rPr>
              <a:t>。</a:t>
            </a:r>
            <a:endParaRPr lang="en-US" altLang="zh-TW" sz="7400" dirty="0" smtClean="0">
              <a:latin typeface="標楷體" pitchFamily="65" charset="-120"/>
              <a:ea typeface="標楷體" pitchFamily="65" charset="-120"/>
            </a:endParaRPr>
          </a:p>
          <a:p>
            <a:pPr algn="just"/>
            <a:r>
              <a:rPr lang="zh-TW" altLang="en-US" sz="7400" dirty="0" smtClean="0">
                <a:latin typeface="標楷體" pitchFamily="65" charset="-120"/>
                <a:ea typeface="標楷體" pitchFamily="65" charset="-120"/>
              </a:rPr>
              <a:t>    將</a:t>
            </a:r>
            <a:r>
              <a:rPr lang="zh-TW" altLang="en-US" sz="7400" dirty="0">
                <a:latin typeface="標楷體" pitchFamily="65" charset="-120"/>
                <a:ea typeface="標楷體" pitchFamily="65" charset="-120"/>
              </a:rPr>
              <a:t>其應用於垂直式小型風力發電機內部之支承部分，藉由被動式磁浮軸承之特性，減少滾珠軸承因摩擦而導致之能量損耗使啟動風速降低，並且提升風力發電機組之壽命與減少維修成本。</a:t>
            </a:r>
          </a:p>
          <a:p>
            <a:pPr algn="just"/>
            <a:endParaRPr lang="zh-TW" altLang="zh-TW" sz="7400" dirty="0">
              <a:latin typeface="標楷體" pitchFamily="65" charset="-120"/>
              <a:ea typeface="標楷體" pitchFamily="65" charset="-120"/>
            </a:endParaRPr>
          </a:p>
        </p:txBody>
      </p:sp>
      <p:sp>
        <p:nvSpPr>
          <p:cNvPr id="7" name="矩形 6"/>
          <p:cNvSpPr/>
          <p:nvPr/>
        </p:nvSpPr>
        <p:spPr>
          <a:xfrm>
            <a:off x="18329432" y="39982269"/>
            <a:ext cx="12111008" cy="1015663"/>
          </a:xfrm>
          <a:prstGeom prst="rect">
            <a:avLst/>
          </a:prstGeom>
        </p:spPr>
        <p:txBody>
          <a:bodyPr wrap="none">
            <a:spAutoFit/>
          </a:bodyPr>
          <a:lstStyle/>
          <a:p>
            <a:r>
              <a:rPr lang="zh-TW" altLang="en-US" sz="6000" dirty="0">
                <a:latin typeface="標楷體" pitchFamily="65" charset="-120"/>
                <a:ea typeface="標楷體" pitchFamily="65" charset="-120"/>
              </a:rPr>
              <a:t>負載</a:t>
            </a:r>
            <a:r>
              <a:rPr lang="en-US" altLang="zh-TW" sz="6000" dirty="0" smtClean="0">
                <a:latin typeface="標楷體" pitchFamily="65" charset="-120"/>
                <a:ea typeface="標楷體" pitchFamily="65" charset="-120"/>
              </a:rPr>
              <a:t>10Ω</a:t>
            </a:r>
            <a:r>
              <a:rPr lang="zh-TW" altLang="en-US" sz="6000" dirty="0" smtClean="0">
                <a:latin typeface="標楷體" pitchFamily="65" charset="-120"/>
                <a:ea typeface="標楷體" pitchFamily="65" charset="-120"/>
              </a:rPr>
              <a:t>下</a:t>
            </a:r>
            <a:r>
              <a:rPr lang="zh-TW" altLang="en-US" sz="6000" dirty="0">
                <a:latin typeface="標楷體" pitchFamily="65" charset="-120"/>
                <a:ea typeface="標楷體" pitchFamily="65" charset="-120"/>
              </a:rPr>
              <a:t>平均風速與轉速折線圖</a:t>
            </a:r>
            <a:endParaRPr lang="zh-TW" altLang="zh-TW" sz="6000" dirty="0">
              <a:latin typeface="標楷體" pitchFamily="65" charset="-120"/>
              <a:ea typeface="標楷體" pitchFamily="65" charset="-120"/>
            </a:endParaRPr>
          </a:p>
        </p:txBody>
      </p:sp>
      <p:sp>
        <p:nvSpPr>
          <p:cNvPr id="8" name="矩形 7"/>
          <p:cNvSpPr/>
          <p:nvPr/>
        </p:nvSpPr>
        <p:spPr>
          <a:xfrm>
            <a:off x="20829250" y="29083981"/>
            <a:ext cx="7109639" cy="1015663"/>
          </a:xfrm>
          <a:prstGeom prst="rect">
            <a:avLst/>
          </a:prstGeom>
        </p:spPr>
        <p:txBody>
          <a:bodyPr wrap="none">
            <a:spAutoFit/>
          </a:bodyPr>
          <a:lstStyle/>
          <a:p>
            <a:r>
              <a:rPr lang="zh-TW" altLang="zh-TW" sz="6000" dirty="0">
                <a:latin typeface="標楷體" pitchFamily="65" charset="-120"/>
                <a:ea typeface="標楷體" pitchFamily="65" charset="-120"/>
              </a:rPr>
              <a:t>磁浮設備整體示意圖</a:t>
            </a:r>
            <a:endParaRPr lang="zh-TW" altLang="en-US" sz="6000" dirty="0">
              <a:latin typeface="標楷體" pitchFamily="65" charset="-120"/>
              <a:ea typeface="標楷體" pitchFamily="65" charset="-120"/>
            </a:endParaRPr>
          </a:p>
        </p:txBody>
      </p:sp>
      <p:sp>
        <p:nvSpPr>
          <p:cNvPr id="9" name="矩形 8"/>
          <p:cNvSpPr/>
          <p:nvPr/>
        </p:nvSpPr>
        <p:spPr>
          <a:xfrm>
            <a:off x="5037145" y="29044235"/>
            <a:ext cx="8648521" cy="1015663"/>
          </a:xfrm>
          <a:prstGeom prst="rect">
            <a:avLst/>
          </a:prstGeom>
        </p:spPr>
        <p:txBody>
          <a:bodyPr wrap="none">
            <a:spAutoFit/>
          </a:bodyPr>
          <a:lstStyle/>
          <a:p>
            <a:r>
              <a:rPr lang="zh-TW" altLang="en-US" sz="6000" dirty="0">
                <a:latin typeface="標楷體" pitchFamily="65" charset="-120"/>
                <a:ea typeface="標楷體" pitchFamily="65" charset="-120"/>
              </a:rPr>
              <a:t>軸向被動式磁浮軸承結構</a:t>
            </a:r>
          </a:p>
        </p:txBody>
      </p:sp>
      <p:sp>
        <p:nvSpPr>
          <p:cNvPr id="20" name="矩形 19"/>
          <p:cNvSpPr/>
          <p:nvPr/>
        </p:nvSpPr>
        <p:spPr>
          <a:xfrm>
            <a:off x="6576026" y="39982269"/>
            <a:ext cx="5570756" cy="1015663"/>
          </a:xfrm>
          <a:prstGeom prst="rect">
            <a:avLst/>
          </a:prstGeom>
        </p:spPr>
        <p:txBody>
          <a:bodyPr wrap="none">
            <a:spAutoFit/>
          </a:bodyPr>
          <a:lstStyle/>
          <a:p>
            <a:r>
              <a:rPr lang="zh-TW" altLang="en-US" sz="6000" dirty="0">
                <a:latin typeface="標楷體" pitchFamily="65" charset="-120"/>
                <a:ea typeface="標楷體" pitchFamily="65" charset="-120"/>
              </a:rPr>
              <a:t>氣隙與磁力關係</a:t>
            </a:r>
            <a:endParaRPr lang="zh-TW" altLang="zh-TW" sz="6000" dirty="0">
              <a:latin typeface="標楷體" pitchFamily="65" charset="-120"/>
              <a:ea typeface="標楷體" pitchFamily="65" charset="-120"/>
            </a:endParaRPr>
          </a:p>
        </p:txBody>
      </p:sp>
      <p:pic>
        <p:nvPicPr>
          <p:cNvPr id="1028" name="Picture 4" descr="C:\Users\LLY\Desktop\海報\海報-軸向磁浮\1結構.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2654" y="17164967"/>
            <a:ext cx="15557500" cy="1115853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LY\Desktop\海報\海報-軸向磁浮\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14285" y="31244127"/>
            <a:ext cx="12712700" cy="82851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LLY\Desktop\海報\海報-軸向磁浮\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54893" y="16444241"/>
            <a:ext cx="10860087" cy="125999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LY\Desktop\海報\海報-軸向磁浮\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24736" y="31244127"/>
            <a:ext cx="15273337" cy="8281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1" lang="zh-TW" altLang="en-US" sz="85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21175" rtl="0" eaLnBrk="1" fontAlgn="base" latinLnBrk="0" hangingPunct="1">
          <a:lnSpc>
            <a:spcPct val="100000"/>
          </a:lnSpc>
          <a:spcBef>
            <a:spcPct val="0"/>
          </a:spcBef>
          <a:spcAft>
            <a:spcPct val="0"/>
          </a:spcAft>
          <a:buClrTx/>
          <a:buSzTx/>
          <a:buFontTx/>
          <a:buNone/>
          <a:tabLst/>
          <a:defRPr kumimoji="1" lang="zh-TW" altLang="en-US" sz="85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2528</TotalTime>
  <Words>221</Words>
  <Application>Microsoft Office PowerPoint</Application>
  <PresentationFormat>自訂</PresentationFormat>
  <Paragraphs>11</Paragraphs>
  <Slides>1</Slides>
  <Notes>1</Notes>
  <HiddenSlides>0</HiddenSlides>
  <MMClips>0</MMClips>
  <ScaleCrop>false</ScaleCrop>
  <HeadingPairs>
    <vt:vector size="4" baseType="variant">
      <vt:variant>
        <vt:lpstr>佈景主題</vt:lpstr>
      </vt:variant>
      <vt:variant>
        <vt:i4>1</vt:i4>
      </vt:variant>
      <vt:variant>
        <vt:lpstr>投影片標題</vt:lpstr>
      </vt:variant>
      <vt:variant>
        <vt:i4>1</vt:i4>
      </vt:variant>
    </vt:vector>
  </HeadingPairs>
  <TitlesOfParts>
    <vt:vector size="2" baseType="lpstr">
      <vt:lpstr>預設簡報設計</vt:lpstr>
      <vt:lpstr>PowerPoint 簡報</vt:lpstr>
    </vt:vector>
  </TitlesOfParts>
  <Company>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陳興芝</dc:creator>
  <cp:lastModifiedBy>LLY</cp:lastModifiedBy>
  <cp:revision>60</cp:revision>
  <cp:lastPrinted>2014-08-21T16:16:40Z</cp:lastPrinted>
  <dcterms:created xsi:type="dcterms:W3CDTF">2011-09-06T03:08:35Z</dcterms:created>
  <dcterms:modified xsi:type="dcterms:W3CDTF">2018-08-17T07:53:03Z</dcterms:modified>
</cp:coreProperties>
</file>