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18" d="100"/>
          <a:sy n="18" d="100"/>
        </p:scale>
        <p:origin x="-3360" y="-264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98A35CA7-49D7-453A-BC82-5AD5E47BE6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450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B953B-A955-43B4-AEC1-F866AB5CE94F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DAA4-D55A-49BD-BA81-FBEDA5B6F7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38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B129-3D53-416C-8C42-633F2E334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58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84D3-C2C7-4ED2-A494-0E891EFA6C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6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9751-08C1-4D12-99F4-4FD3548B8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1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1496-C72B-480E-800A-1B5189E81A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5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5CD-7C04-4039-9ED8-F5AA1E143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8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FBA4-3B68-455D-8ABF-46879D1868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6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B782-D153-4756-9F3E-166C31429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F7D5-9E55-45A3-A53A-CD00293A0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3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C350-83F7-404C-83E3-F56928B0EA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4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815C-5586-49B7-A305-C9F9E0E894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6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fld id="{07C25675-CCE3-4653-85A1-3736C18E2C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13200">
          <a:solidFill>
            <a:schemeClr val="tx1"/>
          </a:solidFill>
          <a:latin typeface="+mn-lt"/>
          <a:ea typeface="+mn-ea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1300">
          <a:solidFill>
            <a:schemeClr val="tx1"/>
          </a:solidFill>
          <a:latin typeface="+mn-lt"/>
          <a:ea typeface="+mn-ea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9500">
          <a:solidFill>
            <a:schemeClr val="tx1"/>
          </a:solidFill>
          <a:latin typeface="+mn-lt"/>
          <a:ea typeface="+mn-ea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052" name="Picture 4" descr="發明展底圖海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32" y="2875"/>
            <a:ext cx="32404050" cy="432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字方塊 49"/>
          <p:cNvSpPr txBox="1">
            <a:spLocks noChangeArrowheads="1"/>
          </p:cNvSpPr>
          <p:nvPr/>
        </p:nvSpPr>
        <p:spPr bwMode="auto">
          <a:xfrm>
            <a:off x="3353478" y="41937425"/>
            <a:ext cx="24625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中原大學產學經營暨專利技轉中心 </a:t>
            </a:r>
            <a:r>
              <a:rPr lang="en-US" altLang="zh-TW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TEL</a:t>
            </a:r>
            <a:r>
              <a:rPr lang="zh-TW" altLang="en-US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03-2651831~4 </a:t>
            </a:r>
            <a:r>
              <a:rPr lang="en-US" altLang="zh-TW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FAX</a:t>
            </a:r>
            <a:r>
              <a:rPr lang="zh-TW" altLang="en-US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03-2651809</a:t>
            </a:r>
            <a:endParaRPr lang="en-US" altLang="zh-TW" sz="6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117844" y="1470650"/>
            <a:ext cx="25058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在電路中的時脈樹與其合成方法及操作方法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16552270" y="34963822"/>
            <a:ext cx="16202025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0" indent="-1143000" eaLnBrk="1" hangingPunct="1">
              <a:buFont typeface="Wingdings" panose="05000000000000000000" pitchFamily="2" charset="2"/>
              <a:buChar char="Ø"/>
            </a:pPr>
            <a:r>
              <a:rPr lang="zh-TW" altLang="en-US" sz="7000" dirty="0">
                <a:latin typeface="微軟正黑體" pitchFamily="34" charset="-120"/>
                <a:ea typeface="微軟正黑體" pitchFamily="34" charset="-120"/>
              </a:rPr>
              <a:t>雙電壓層級電源模式感知時脈樹</a:t>
            </a: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架構</a:t>
            </a:r>
            <a:endParaRPr lang="en-US" altLang="zh-TW" sz="7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1143000" indent="-1143000" eaLnBrk="1" hangingPunct="1">
              <a:buFont typeface="Wingdings" panose="05000000000000000000" pitchFamily="2" charset="2"/>
              <a:buChar char="Ø"/>
            </a:pP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解決</a:t>
            </a:r>
            <a:r>
              <a:rPr lang="zh-TW" altLang="en-US" sz="7000" dirty="0">
                <a:latin typeface="微軟正黑體" pitchFamily="34" charset="-120"/>
                <a:ea typeface="微軟正黑體" pitchFamily="34" charset="-120"/>
              </a:rPr>
              <a:t>廣域電壓下的時脈差異</a:t>
            </a: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問題</a:t>
            </a:r>
            <a:endParaRPr lang="en-US" altLang="zh-TW" sz="7000" dirty="0">
              <a:latin typeface="微軟正黑體" pitchFamily="34" charset="-120"/>
              <a:ea typeface="微軟正黑體" pitchFamily="34" charset="-120"/>
            </a:endParaRPr>
          </a:p>
          <a:p>
            <a:pPr marL="1143000" indent="-1143000" eaLnBrk="1" hangingPunct="1">
              <a:buFont typeface="Wingdings" panose="05000000000000000000" pitchFamily="2" charset="2"/>
              <a:buChar char="Ø"/>
            </a:pP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晶片經實體</a:t>
            </a:r>
            <a:r>
              <a:rPr lang="zh-TW" altLang="en-US" sz="7000" dirty="0">
                <a:latin typeface="微軟正黑體" pitchFamily="34" charset="-120"/>
                <a:ea typeface="微軟正黑體" pitchFamily="34" charset="-120"/>
              </a:rPr>
              <a:t>驗證，證明其低功耗、高效能且兼具</a:t>
            </a: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實用性</a:t>
            </a:r>
            <a:endParaRPr lang="en-US" altLang="zh-TW" sz="7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台灣專利</a:t>
            </a:r>
            <a:r>
              <a:rPr lang="zh-TW" altLang="en-US" sz="7000" dirty="0">
                <a:latin typeface="微軟正黑體" pitchFamily="34" charset="-120"/>
                <a:ea typeface="微軟正黑體" pitchFamily="34" charset="-120"/>
              </a:rPr>
              <a:t>已獲證</a:t>
            </a: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，發明第 </a:t>
            </a:r>
            <a:r>
              <a:rPr lang="en-US" altLang="zh-TW" sz="7000" dirty="0" err="1" smtClean="0">
                <a:latin typeface="微軟正黑體" pitchFamily="34" charset="-120"/>
                <a:ea typeface="微軟正黑體" pitchFamily="34" charset="-120"/>
              </a:rPr>
              <a:t>I544305</a:t>
            </a:r>
            <a:r>
              <a:rPr lang="en-US" altLang="zh-TW" sz="7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7000" dirty="0" smtClean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7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Ø"/>
            </a:pPr>
            <a:r>
              <a:rPr lang="zh-TW" altLang="en-US" sz="7000" dirty="0">
                <a:latin typeface="微軟正黑體" pitchFamily="34" charset="-120"/>
                <a:ea typeface="微軟正黑體" pitchFamily="34" charset="-120"/>
              </a:rPr>
              <a:t>美國專利已獲證， </a:t>
            </a:r>
            <a:r>
              <a:rPr lang="en-US" altLang="zh-TW" sz="7000" dirty="0" err="1">
                <a:latin typeface="微軟正黑體" pitchFamily="34" charset="-120"/>
                <a:ea typeface="微軟正黑體" pitchFamily="34" charset="-120"/>
              </a:rPr>
              <a:t>US9477258</a:t>
            </a:r>
            <a:r>
              <a:rPr lang="en-US" altLang="zh-TW" sz="7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7000" dirty="0" err="1" smtClean="0">
                <a:latin typeface="微軟正黑體" pitchFamily="34" charset="-120"/>
                <a:ea typeface="微軟正黑體" pitchFamily="34" charset="-120"/>
              </a:rPr>
              <a:t>B2</a:t>
            </a:r>
            <a:endParaRPr lang="en-US" altLang="zh-TW" sz="7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53" y="7616011"/>
            <a:ext cx="15204876" cy="70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77" y="15205601"/>
            <a:ext cx="14836452" cy="88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121" y="15205601"/>
            <a:ext cx="12745416" cy="88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91" y="24135531"/>
            <a:ext cx="14988596" cy="89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342" y="24135531"/>
            <a:ext cx="12908286" cy="961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90" y="33642260"/>
            <a:ext cx="14045002" cy="791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8487" y="5040859"/>
            <a:ext cx="15525750" cy="95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04281" y="6410917"/>
            <a:ext cx="28299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並已實際運用於工研院研發的晶片上解決廣</a:t>
            </a: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域電壓</a:t>
            </a:r>
            <a:r>
              <a:rPr lang="zh-TW" altLang="en-US" sz="7200" dirty="0" smtClean="0">
                <a:latin typeface="微軟正黑體" pitchFamily="34" charset="-120"/>
                <a:ea typeface="微軟正黑體" pitchFamily="34" charset="-120"/>
              </a:rPr>
              <a:t>下之時</a:t>
            </a:r>
            <a:r>
              <a:rPr lang="zh-TW" altLang="en-US" sz="7200" dirty="0">
                <a:latin typeface="微軟正黑體" pitchFamily="34" charset="-120"/>
                <a:ea typeface="微軟正黑體" pitchFamily="34" charset="-120"/>
              </a:rPr>
              <a:t>脈差異問題</a:t>
            </a:r>
            <a:endParaRPr lang="zh-TW" altLang="en-US" sz="7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214515" y="2917200"/>
            <a:ext cx="27539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800" b="1" dirty="0" smtClean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Clock Tree in Circuit, and Synthesis Method and Operation Method Thereof</a:t>
            </a:r>
          </a:p>
          <a:p>
            <a:r>
              <a:rPr lang="zh-TW" altLang="en-US" sz="6200" b="1" dirty="0" smtClean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發明人：聶佑庭、黃世旭、張世杰</a:t>
            </a:r>
            <a:r>
              <a:rPr lang="zh-TW" altLang="en-US" sz="6200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、周仲韓</a:t>
            </a:r>
          </a:p>
        </p:txBody>
      </p:sp>
      <p:sp>
        <p:nvSpPr>
          <p:cNvPr id="19" name="矩形 18"/>
          <p:cNvSpPr/>
          <p:nvPr/>
        </p:nvSpPr>
        <p:spPr>
          <a:xfrm>
            <a:off x="7049959" y="5086303"/>
            <a:ext cx="17149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本發明已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取得</a:t>
            </a:r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台灣專利及美國專利 </a:t>
            </a:r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136</Words>
  <Application>Microsoft Office PowerPoint</Application>
  <PresentationFormat>自訂</PresentationFormat>
  <Paragraphs>12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預設簡報設計</vt:lpstr>
      <vt:lpstr>PowerPoint 簡報</vt:lpstr>
    </vt:vector>
  </TitlesOfParts>
  <Company>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陳興芝</dc:creator>
  <cp:lastModifiedBy>SHH</cp:lastModifiedBy>
  <cp:revision>60</cp:revision>
  <cp:lastPrinted>2014-08-21T16:16:40Z</cp:lastPrinted>
  <dcterms:created xsi:type="dcterms:W3CDTF">2011-09-06T03:08:35Z</dcterms:created>
  <dcterms:modified xsi:type="dcterms:W3CDTF">2017-08-30T12:00:46Z</dcterms:modified>
</cp:coreProperties>
</file>